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63" r:id="rId2"/>
    <p:sldId id="260" r:id="rId3"/>
    <p:sldId id="261" r:id="rId4"/>
    <p:sldId id="262" r:id="rId5"/>
    <p:sldId id="256" r:id="rId6"/>
    <p:sldId id="257" r:id="rId7"/>
    <p:sldId id="258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 showGuides="1">
      <p:cViewPr varScale="1">
        <p:scale>
          <a:sx n="131" d="100"/>
          <a:sy n="131" d="100"/>
        </p:scale>
        <p:origin x="-180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1886B-BD22-B544-9331-D0EFAB5EE1D9}" type="datetimeFigureOut">
              <a:rPr lang="en-US" smtClean="0"/>
              <a:t>11/2/11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0C617-CE47-CF48-8FCD-953E35C02B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8616" y="2644170"/>
            <a:ext cx="63985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BORE-GENERATED PRECIPITATION</a:t>
            </a:r>
          </a:p>
          <a:p>
            <a:r>
              <a:rPr lang="en-US" sz="3200" dirty="0" smtClean="0"/>
              <a:t>AHEAD OF AND BEHIND COLD FRONT</a:t>
            </a:r>
          </a:p>
          <a:p>
            <a:r>
              <a:rPr lang="en-US" sz="3200" dirty="0" smtClean="0"/>
              <a:t>PUSHING INTO VERY STABLE AIR?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urrent-142.wx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5182"/>
            <a:ext cx="9144000" cy="4987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urrent-145.wx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5182"/>
            <a:ext cx="9144000" cy="4987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un-19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0111102_175755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11102_185627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11102_201022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11102_205955_bla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16</Words>
  <Application>Microsoft Macintosh PowerPoint</Application>
  <PresentationFormat>On-screen Show (4:3)</PresentationFormat>
  <Paragraphs>3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OU School of Meteorology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Howie Bluestein</dc:creator>
  <cp:lastModifiedBy>Howie Bluestein</cp:lastModifiedBy>
  <cp:revision>1</cp:revision>
  <dcterms:created xsi:type="dcterms:W3CDTF">2011-11-02T21:05:15Z</dcterms:created>
  <dcterms:modified xsi:type="dcterms:W3CDTF">2011-11-02T21:19:04Z</dcterms:modified>
</cp:coreProperties>
</file>