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2" r:id="rId2"/>
    <p:sldId id="258" r:id="rId3"/>
    <p:sldId id="259" r:id="rId4"/>
    <p:sldId id="273" r:id="rId5"/>
    <p:sldId id="257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1" d="100"/>
          <a:sy n="131" d="100"/>
        </p:scale>
        <p:origin x="-18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CAE0-1B9F-6B4D-86DC-8756504BDCA3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848E-EC8A-334B-8F26-DC78898D47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772" y="2569175"/>
            <a:ext cx="3665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BORES   (YAWN!)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ttmanSimpson8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31"/>
            <a:ext cx="9144000" cy="3756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477" y="5487369"/>
            <a:ext cx="6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Rottman</a:t>
            </a:r>
            <a:r>
              <a:rPr lang="en-US" dirty="0" smtClean="0"/>
              <a:t> and Simpson (1989)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chetal9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76" y="0"/>
            <a:ext cx="51820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18" y="3945865"/>
            <a:ext cx="1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Koch et al. (1991)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emanetal0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68" y="0"/>
            <a:ext cx="43834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95430"/>
            <a:ext cx="219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Coleman et al. (2009)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emanetal09.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5" y="0"/>
            <a:ext cx="82049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9416" y="6466103"/>
            <a:ext cx="219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Coleman et al. (2009)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amachietal0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57" y="0"/>
            <a:ext cx="61068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7657" y="6437479"/>
            <a:ext cx="236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Tanamachi</a:t>
            </a:r>
            <a:r>
              <a:rPr lang="en-US" dirty="0" smtClean="0"/>
              <a:t> et al.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chetal0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43" y="0"/>
            <a:ext cx="35837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989" y="4033120"/>
            <a:ext cx="1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Koch et al.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chetal08.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255"/>
            <a:ext cx="9144000" cy="5717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5915" y="6287745"/>
            <a:ext cx="1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Koch et al.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chetal08.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28" y="0"/>
            <a:ext cx="3893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202" y="4081595"/>
            <a:ext cx="1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Koch et al.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r_100507_15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fwd_100507_12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_100507_15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7800"/>
            <a:ext cx="65024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e_1355Z27Apr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ieetal7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626"/>
            <a:ext cx="9144000" cy="4844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3468" y="6107849"/>
            <a:ext cx="20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Christie et al. (1978)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viakGe8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000"/>
            <a:ext cx="9144000" cy="28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1301" y="5060790"/>
            <a:ext cx="219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Doviak</a:t>
            </a:r>
            <a:r>
              <a:rPr lang="en-US" dirty="0" smtClean="0"/>
              <a:t> and </a:t>
            </a:r>
            <a:r>
              <a:rPr lang="en-US" dirty="0" err="1" smtClean="0"/>
              <a:t>Ge</a:t>
            </a:r>
            <a:r>
              <a:rPr lang="en-US" dirty="0" smtClean="0"/>
              <a:t> (1984)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viakGe84.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38" y="0"/>
            <a:ext cx="49321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330" y="3732575"/>
            <a:ext cx="219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Doviak</a:t>
            </a:r>
            <a:r>
              <a:rPr lang="en-US" dirty="0" smtClean="0"/>
              <a:t> and </a:t>
            </a:r>
            <a:r>
              <a:rPr lang="en-US" dirty="0" err="1" smtClean="0"/>
              <a:t>Ge</a:t>
            </a:r>
            <a:r>
              <a:rPr lang="en-US" dirty="0" smtClean="0"/>
              <a:t> (1984)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viakGe84.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00" y="0"/>
            <a:ext cx="7982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8948" y="6544124"/>
            <a:ext cx="219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Doviak</a:t>
            </a:r>
            <a:r>
              <a:rPr lang="en-US" dirty="0" smtClean="0"/>
              <a:t> and </a:t>
            </a:r>
            <a:r>
              <a:rPr lang="en-US" dirty="0" err="1" smtClean="0"/>
              <a:t>Ge</a:t>
            </a:r>
            <a:r>
              <a:rPr lang="en-US" dirty="0" smtClean="0"/>
              <a:t> (1984)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85</Words>
  <Application>Microsoft Macintosh PowerPoint</Application>
  <PresentationFormat>On-screen Show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OU School of Meteorology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Howie Bluestein</dc:creator>
  <cp:lastModifiedBy>Howie Bluestein</cp:lastModifiedBy>
  <cp:revision>10</cp:revision>
  <dcterms:created xsi:type="dcterms:W3CDTF">2011-10-31T20:39:03Z</dcterms:created>
  <dcterms:modified xsi:type="dcterms:W3CDTF">2011-10-31T22:05:09Z</dcterms:modified>
</cp:coreProperties>
</file>